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859" r:id="rId2"/>
    <p:sldId id="993" r:id="rId3"/>
    <p:sldId id="998" r:id="rId4"/>
    <p:sldId id="999" r:id="rId5"/>
    <p:sldId id="1000" r:id="rId6"/>
    <p:sldId id="1001" r:id="rId7"/>
    <p:sldId id="1016" r:id="rId8"/>
    <p:sldId id="1002" r:id="rId9"/>
    <p:sldId id="994" r:id="rId10"/>
    <p:sldId id="1003" r:id="rId11"/>
    <p:sldId id="1004" r:id="rId12"/>
    <p:sldId id="1005" r:id="rId13"/>
    <p:sldId id="1006" r:id="rId14"/>
    <p:sldId id="1007" r:id="rId15"/>
    <p:sldId id="1008" r:id="rId16"/>
    <p:sldId id="1009" r:id="rId17"/>
    <p:sldId id="1010" r:id="rId18"/>
    <p:sldId id="1011" r:id="rId19"/>
    <p:sldId id="1012" r:id="rId20"/>
    <p:sldId id="1013" r:id="rId21"/>
    <p:sldId id="1017" r:id="rId2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84" d="100"/>
          <a:sy n="84" d="100"/>
        </p:scale>
        <p:origin x="691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2025/5/28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2025/5/28 Wednesday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6.png"/><Relationship Id="rId7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7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第三单元提优测评卷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204864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1200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1.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Mum, this is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2. 	Dad, this is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判断下列图片与所给句子或对话是否相符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e09a.jpg" descr="id:21474883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3" y="1557957"/>
            <a:ext cx="504056" cy="5040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1630" y="873961"/>
            <a:ext cx="586051" cy="682831"/>
          </a:xfrm>
          <a:prstGeom prst="rect">
            <a:avLst/>
          </a:prstGeom>
        </p:spPr>
      </p:pic>
      <p:pic>
        <p:nvPicPr>
          <p:cNvPr id="7" name="r32a.jpg" descr="id:214748838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2254032"/>
            <a:ext cx="606425" cy="606425"/>
          </a:xfrm>
          <a:prstGeom prst="rect">
            <a:avLst/>
          </a:prstGeom>
        </p:spPr>
      </p:pic>
      <p:pic>
        <p:nvPicPr>
          <p:cNvPr id="8" name="aw164.jpg" descr="id:214748838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712229" y="2132856"/>
            <a:ext cx="878630" cy="1410707"/>
          </a:xfrm>
          <a:prstGeom prst="rect">
            <a:avLst/>
          </a:prstGeom>
        </p:spPr>
      </p:pic>
      <p:pic>
        <p:nvPicPr>
          <p:cNvPr id="9" name="aw165.jpg" descr="id:214748840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626445" y="4178533"/>
            <a:ext cx="1156394" cy="1410707"/>
          </a:xfrm>
          <a:prstGeom prst="rect">
            <a:avLst/>
          </a:prstGeom>
        </p:spPr>
      </p:pic>
      <p:pic>
        <p:nvPicPr>
          <p:cNvPr id="11" name="r32a.jpg" descr="id:214748838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4221088"/>
            <a:ext cx="606425" cy="60642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206" y="4147268"/>
            <a:ext cx="727374" cy="79385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4206" y="2254937"/>
            <a:ext cx="711731" cy="68435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3538114"/>
            <a:ext cx="48734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图为格林老师。故本题正确。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34566" y="5714092"/>
            <a:ext cx="66612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图为李老师，性别为女。故本题错误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892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27408"/>
            <a:ext cx="11485848" cy="4616648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Hello. I’m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Good afternoon, Mum.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Goodbye, Mum and Dad.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&amp;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Goodbye,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Taotao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aw166.jpg" descr="id:21474884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02718" y="908720"/>
            <a:ext cx="780356" cy="1325234"/>
          </a:xfrm>
          <a:prstGeom prst="rect">
            <a:avLst/>
          </a:prstGeom>
        </p:spPr>
      </p:pic>
      <p:pic>
        <p:nvPicPr>
          <p:cNvPr id="5" name="aw167.jpg" descr="id:214748843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558703" y="2751838"/>
            <a:ext cx="1125446" cy="1137633"/>
          </a:xfrm>
          <a:prstGeom prst="rect">
            <a:avLst/>
          </a:prstGeom>
        </p:spPr>
      </p:pic>
      <p:pic>
        <p:nvPicPr>
          <p:cNvPr id="6" name="aw168.jpg" descr="id:214748844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446266" y="4512074"/>
            <a:ext cx="1998377" cy="973242"/>
          </a:xfrm>
          <a:prstGeom prst="rect">
            <a:avLst/>
          </a:prstGeom>
        </p:spPr>
      </p:pic>
      <p:pic>
        <p:nvPicPr>
          <p:cNvPr id="7" name="r32a.jpg" descr="id:214748842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20229" y="1453888"/>
            <a:ext cx="606425" cy="606425"/>
          </a:xfrm>
          <a:prstGeom prst="rect">
            <a:avLst/>
          </a:prstGeom>
        </p:spPr>
      </p:pic>
      <p:pic>
        <p:nvPicPr>
          <p:cNvPr id="8" name="r32a.jpg" descr="id:214748842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48221" y="2750567"/>
            <a:ext cx="606425" cy="606425"/>
          </a:xfrm>
          <a:prstGeom prst="rect">
            <a:avLst/>
          </a:prstGeom>
        </p:spPr>
      </p:pic>
      <p:pic>
        <p:nvPicPr>
          <p:cNvPr id="9" name="r32a.jpg" descr="id:214748842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59754" y="4578829"/>
            <a:ext cx="606425" cy="6064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280" y="1340768"/>
            <a:ext cx="727374" cy="7938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0854" y="4578829"/>
            <a:ext cx="711731" cy="68435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07023" y="2187113"/>
            <a:ext cx="41520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图为苏海。故本题错误。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34123" y="3972540"/>
            <a:ext cx="59554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图为早晨起床的情景。故本题错误。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78582" y="5786100"/>
            <a:ext cx="5234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图为道别的情景。故本题正确。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7746" y="2682200"/>
            <a:ext cx="727374" cy="79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03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705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morning.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07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07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07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evening.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1157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4777988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817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306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Goodbye, Dad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Goodbye,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afternoon,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4489956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再见，爸爸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再见，涛涛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982638" y="17536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08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627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Goodbye,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Is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6868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1757" y="4273932"/>
            <a:ext cx="9821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这是格林老师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早上好，格林老师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66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828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How do you 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Hi.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How do you 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Goodbye.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1782" y="17863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582" y="4345940"/>
            <a:ext cx="61943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78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1365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Miss Li.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I’m Amy.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Hi. I am Amy.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Hello, Amy.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61195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4132237"/>
            <a:ext cx="113326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你好，李老师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你好，埃米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。根据对话可以推测出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是李老师，不是埃米。故选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67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0801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在方框中选出与下列图片相对应的句子。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162050" hangingPunct="0">
              <a:spcAft>
                <a:spcPts val="0"/>
              </a:spcAft>
              <a:tabLst>
                <a:tab pos="4500563" algn="l"/>
                <a:tab pos="70866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night.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Hello. I’m Liu 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162050" hangingPunct="0">
              <a:spcAft>
                <a:spcPts val="0"/>
              </a:spcAft>
              <a:tabLst>
                <a:tab pos="4500563" algn="l"/>
                <a:tab pos="70866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Mum, Dad, this is Miss Li.		D. This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16205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Goodbye, Dad and Mum.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982638" y="1861473"/>
            <a:ext cx="10585176" cy="186698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42" y="3952915"/>
            <a:ext cx="7174512" cy="14203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8536" y="3813540"/>
            <a:ext cx="4128166" cy="155967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95462" y="4896162"/>
            <a:ext cx="39786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500" dirty="0">
                <a:ea typeface="楷体" panose="02010609060101010101" pitchFamily="49" charset="-122"/>
              </a:rPr>
              <a:t>B</a:t>
            </a:r>
            <a:endParaRPr lang="zh-CN" altLang="en-US" sz="2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45337" y="4896162"/>
            <a:ext cx="41549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500" dirty="0">
                <a:ea typeface="楷体" panose="02010609060101010101" pitchFamily="49" charset="-122"/>
              </a:rPr>
              <a:t>A</a:t>
            </a:r>
            <a:endParaRPr lang="zh-CN" altLang="en-US" sz="2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52046" y="4941168"/>
            <a:ext cx="39786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500" dirty="0">
                <a:ea typeface="楷体" panose="02010609060101010101" pitchFamily="49" charset="-122"/>
              </a:rPr>
              <a:t>E</a:t>
            </a:r>
            <a:endParaRPr lang="zh-CN" altLang="en-US" sz="2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490706" y="4949006"/>
            <a:ext cx="49564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500" dirty="0">
                <a:ea typeface="楷体" panose="02010609060101010101" pitchFamily="49" charset="-122"/>
              </a:rPr>
              <a:t>D</a:t>
            </a:r>
            <a:r>
              <a:rPr lang="en-US" altLang="zh-CN" sz="2500" dirty="0"/>
              <a:t> </a:t>
            </a:r>
            <a:endParaRPr lang="zh-CN" altLang="en-US" sz="2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646137" y="4968170"/>
            <a:ext cx="41549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500" dirty="0">
                <a:ea typeface="楷体" panose="02010609060101010101" pitchFamily="49" charset="-122"/>
              </a:rPr>
              <a:t>C</a:t>
            </a:r>
            <a:endParaRPr lang="zh-CN" altLang="en-US" sz="2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208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看图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在与所给图片相符的句子前打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“√”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宋体" panose="02010600030101010101" pitchFamily="2" charset="-122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Mum, Dad, this is Miss 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宋体" panose="02010600030101010101" pitchFamily="2" charset="-122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Mum, Dad, this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174.jpg" descr="id:21474884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654" y="1412776"/>
            <a:ext cx="2155825" cy="1718945"/>
          </a:xfrm>
          <a:prstGeom prst="rect">
            <a:avLst/>
          </a:prstGeom>
        </p:spPr>
      </p:pic>
      <p:pic>
        <p:nvPicPr>
          <p:cNvPr id="4" name="aw175.jpg" descr="id:21474884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0630" y="3933056"/>
            <a:ext cx="3827780" cy="17189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82180" y="3270778"/>
            <a:ext cx="51122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图片所示为下午三点。故选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52090" y="5858108"/>
            <a:ext cx="88834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图片所示为刘涛向父母介绍李老师的情景。故选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375126" y="2206175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405848" y="407377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157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092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宋体" panose="02010600030101010101" pitchFamily="2" charset="-122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Goodbye,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宋体" panose="02010600030101010101" pitchFamily="2" charset="-122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Goodbye,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Taotao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aw176.jpg" descr="id:21474885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938178"/>
            <a:ext cx="3098800" cy="1718945"/>
          </a:xfrm>
          <a:prstGeom prst="rect">
            <a:avLst/>
          </a:prstGeom>
        </p:spPr>
      </p:pic>
      <p:pic>
        <p:nvPicPr>
          <p:cNvPr id="5" name="aw177.jpg" descr="id:21474885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3573016"/>
            <a:ext cx="3528695" cy="17189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78582" y="2905780"/>
            <a:ext cx="90730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图片所示为早晨刘涛和杨玲互相问好的情景。故选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54196" y="5498068"/>
            <a:ext cx="84493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图片所示为刘涛和父母道别的情景。故选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375126" y="119675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389580" y="441794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675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 力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选出你所听到的内容。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830263" hangingPunct="0">
              <a:spcAft>
                <a:spcPts val="0"/>
              </a:spcAft>
              <a:tabLst>
                <a:tab pos="4124325" algn="l"/>
                <a:tab pos="6638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dad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Miss Li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830263" hangingPunct="0">
              <a:spcAft>
                <a:spcPts val="0"/>
              </a:spcAft>
              <a:tabLst>
                <a:tab pos="4124325" algn="l"/>
                <a:tab pos="6638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Miss Li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		C. Miss Chen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830263" hangingPunct="0">
              <a:spcAft>
                <a:spcPts val="0"/>
              </a:spcAft>
              <a:tabLst>
                <a:tab pos="4124325" algn="l"/>
                <a:tab pos="6638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Miss Li	B. mum		C. Wang Bing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830263" hangingPunct="0">
              <a:spcAft>
                <a:spcPts val="0"/>
              </a:spcAft>
              <a:tabLst>
                <a:tab pos="4124325" algn="l"/>
                <a:tab pos="6638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hello	B. goodbye		C. good morning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830263" hangingPunct="0">
              <a:spcAft>
                <a:spcPts val="0"/>
              </a:spcAft>
              <a:tabLst>
                <a:tab pos="4124325" algn="l"/>
                <a:tab pos="6638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this	B. is		C. Miss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9839622" y="2184101"/>
            <a:ext cx="206194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Green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goodbye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3180" y="22768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9249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0926" y="35364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8316" y="41936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8499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栏中选出与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栏句子相对应的答语。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Ⅱ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086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Hello. I’m Joe.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Good evening, Liu 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086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Good night.		B. Hi, Miss 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086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Goodbye,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	C. Good night.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086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Good evening, Wang Bing.	D. Goodbye, Miss 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086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Dad, this is Miss Li.	E. Hello. I’m Amy.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0070" y="21420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00926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42342" y="3429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40770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7251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14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4517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你好。我是乔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你好。我是埃米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再见，格林老师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再见，李老师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晚上好，王兵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晚上好，刘涛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爸爸，这是李老师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你好，李老师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25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9135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aw138.jpg" descr="id:21474880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4482182"/>
            <a:ext cx="1535470" cy="1224136"/>
          </a:xfrm>
          <a:prstGeom prst="rect">
            <a:avLst/>
          </a:prstGeom>
        </p:spPr>
      </p:pic>
      <p:pic>
        <p:nvPicPr>
          <p:cNvPr id="5" name="aw139.jpg" descr="id:21474880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22798" y="4654588"/>
            <a:ext cx="1896462" cy="1051730"/>
          </a:xfrm>
          <a:prstGeom prst="rect">
            <a:avLst/>
          </a:prstGeom>
        </p:spPr>
      </p:pic>
      <p:pic>
        <p:nvPicPr>
          <p:cNvPr id="6" name="aw140.jpg" descr="id:214748808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43078" y="4654588"/>
            <a:ext cx="1817791" cy="1071258"/>
          </a:xfrm>
          <a:prstGeom prst="rect">
            <a:avLst/>
          </a:prstGeom>
        </p:spPr>
      </p:pic>
      <p:pic>
        <p:nvPicPr>
          <p:cNvPr id="7" name="aw141.jpg" descr="id:214748809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391350" y="4455696"/>
            <a:ext cx="1796032" cy="1310060"/>
          </a:xfrm>
          <a:prstGeom prst="rect">
            <a:avLst/>
          </a:prstGeom>
        </p:spPr>
      </p:pic>
      <p:pic>
        <p:nvPicPr>
          <p:cNvPr id="8" name="AW142.eps" descr="id:214748810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661177" y="4626198"/>
            <a:ext cx="2266677" cy="1095197"/>
          </a:xfrm>
          <a:prstGeom prst="rect">
            <a:avLst/>
          </a:prstGeom>
        </p:spPr>
      </p:pic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1329149"/>
            <a:ext cx="11485848" cy="303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morning,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Ling.     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morning, Liu Tao.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Good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afternoon.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Goodbye,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Good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night.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Bing.                   B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00926" y="603755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214886" y="602128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851973" y="604719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334120" y="6074132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0723934" y="607413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291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9" name="xbt2.jpg" descr="id:21474881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80469" y="1556792"/>
            <a:ext cx="606425" cy="606425"/>
          </a:xfrm>
          <a:prstGeom prst="rect">
            <a:avLst/>
          </a:prstGeom>
        </p:spPr>
      </p:pic>
      <p:pic>
        <p:nvPicPr>
          <p:cNvPr id="10" name="xbt1.jpg" descr="id:21474881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415686" y="980728"/>
            <a:ext cx="606425" cy="6064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948" y="4169629"/>
            <a:ext cx="10453802" cy="2067683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045747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        2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Green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      3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This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G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morning,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B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Good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morning,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Yang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8662" y="5679536"/>
            <a:ext cx="588207" cy="5655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6038" y="5589240"/>
            <a:ext cx="601135" cy="65607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4846" y="5679536"/>
            <a:ext cx="588207" cy="56558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442" y="5679536"/>
            <a:ext cx="588207" cy="56558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7039" y="5668081"/>
            <a:ext cx="588207" cy="56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0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659" y="3111109"/>
            <a:ext cx="11369095" cy="2478131"/>
          </a:xfrm>
          <a:prstGeom prst="rect">
            <a:avLst/>
          </a:prstGeom>
        </p:spPr>
      </p:pic>
      <p:sp>
        <p:nvSpPr>
          <p:cNvPr id="4" name="内容占位符 4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 Good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evening.  	7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night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                8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Woof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9. Hello,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Ling.	10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Goodbye,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Taotao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6755" y="4807633"/>
            <a:ext cx="601135" cy="65607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8527" y="4807633"/>
            <a:ext cx="588207" cy="56558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8862" y="4807633"/>
            <a:ext cx="588207" cy="56558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3118" y="4807633"/>
            <a:ext cx="588207" cy="56558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3670" y="4843735"/>
            <a:ext cx="588207" cy="56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11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Good evening.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night.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Goodbye, Amy.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Hello, Amy.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Hello. I’m Liu Tao.	B. Goodbye,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Good morning.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afternoon.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Goodbye.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night.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47534" y="2193245"/>
            <a:ext cx="299886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night.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Amy.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Su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Hai.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morning.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Goodbye.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638" y="22768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0926" y="2934088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5730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0334" y="42210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0334" y="48499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93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连线。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21237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563" algn="l"/>
                <a:tab pos="5467350" algn="l"/>
                <a:tab pos="8010525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B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Li.   		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Hi,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Bing.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563" algn="l"/>
                <a:tab pos="5467350" algn="l"/>
                <a:tab pos="8010525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night,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Mum.  	 	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night.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563" algn="l"/>
                <a:tab pos="5467350" algn="l"/>
                <a:tab pos="8010525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morning,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Green.   	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morning,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563" algn="l"/>
                <a:tab pos="5467350" algn="l"/>
                <a:tab pos="8010525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G1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afternoon,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Hai.  	G2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afternoon,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03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1772816"/>
            <a:ext cx="10678249" cy="3600400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2206774" y="3068960"/>
            <a:ext cx="6048672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799062" y="3140968"/>
            <a:ext cx="1450692" cy="9361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6779200" y="3116960"/>
            <a:ext cx="3204438" cy="132015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2062758" y="3140968"/>
            <a:ext cx="6349115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4439022" y="3140968"/>
            <a:ext cx="5759701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76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将所给图片与对应的单词或人名进行连线。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70656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A. Liu Tao          B.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         C. dad           D. mum               E. Miss Li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2276872"/>
            <a:ext cx="10997620" cy="1661863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1558702" y="3909015"/>
            <a:ext cx="1512168" cy="110416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862958" y="3860308"/>
            <a:ext cx="1800200" cy="11528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766614" y="3893292"/>
            <a:ext cx="5663032" cy="111988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119542" y="3870596"/>
            <a:ext cx="1008112" cy="11425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7702008" y="3893292"/>
            <a:ext cx="2785686" cy="10838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770</Words>
  <Application>Microsoft Office PowerPoint</Application>
  <PresentationFormat>自定义</PresentationFormat>
  <Paragraphs>156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用户</cp:lastModifiedBy>
  <cp:revision>349</cp:revision>
  <dcterms:created xsi:type="dcterms:W3CDTF">2020-11-06T05:24:00Z</dcterms:created>
  <dcterms:modified xsi:type="dcterms:W3CDTF">2025-05-28T02:26:06Z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